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9"/>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937" r:id="rId262"/>
    <p:sldId id="894" r:id="rId263"/>
    <p:sldId id="1166"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622" r:id="rId293"/>
    <p:sldId id="989" r:id="rId294"/>
    <p:sldId id="987" r:id="rId295"/>
    <p:sldId id="623" r:id="rId296"/>
    <p:sldId id="1035" r:id="rId297"/>
    <p:sldId id="990" r:id="rId298"/>
    <p:sldId id="991" r:id="rId299"/>
    <p:sldId id="1036" r:id="rId300"/>
    <p:sldId id="626" r:id="rId301"/>
    <p:sldId id="992" r:id="rId302"/>
    <p:sldId id="627" r:id="rId303"/>
    <p:sldId id="628" r:id="rId304"/>
    <p:sldId id="1037" r:id="rId305"/>
    <p:sldId id="629" r:id="rId306"/>
    <p:sldId id="1038" r:id="rId307"/>
    <p:sldId id="630" r:id="rId308"/>
    <p:sldId id="1039" r:id="rId309"/>
    <p:sldId id="1082" r:id="rId310"/>
    <p:sldId id="818" r:id="rId311"/>
    <p:sldId id="631" r:id="rId312"/>
    <p:sldId id="993" r:id="rId313"/>
    <p:sldId id="1081" r:id="rId314"/>
    <p:sldId id="1083" r:id="rId315"/>
    <p:sldId id="913" r:id="rId316"/>
    <p:sldId id="632" r:id="rId317"/>
    <p:sldId id="994" r:id="rId318"/>
    <p:sldId id="1085" r:id="rId319"/>
    <p:sldId id="1084" r:id="rId320"/>
    <p:sldId id="751" r:id="rId321"/>
    <p:sldId id="352" r:id="rId322"/>
    <p:sldId id="633" r:id="rId323"/>
    <p:sldId id="995" r:id="rId324"/>
    <p:sldId id="996" r:id="rId325"/>
    <p:sldId id="1160" r:id="rId326"/>
    <p:sldId id="1161" r:id="rId327"/>
    <p:sldId id="1162" r:id="rId328"/>
    <p:sldId id="368" r:id="rId329"/>
    <p:sldId id="636" r:id="rId330"/>
    <p:sldId id="663" r:id="rId331"/>
    <p:sldId id="664" r:id="rId332"/>
    <p:sldId id="637" r:id="rId333"/>
    <p:sldId id="638" r:id="rId334"/>
    <p:sldId id="712" r:id="rId335"/>
    <p:sldId id="713" r:id="rId336"/>
    <p:sldId id="714" r:id="rId337"/>
    <p:sldId id="379" r:id="rId338"/>
    <p:sldId id="953" r:id="rId339"/>
    <p:sldId id="1018" r:id="rId340"/>
    <p:sldId id="1019" r:id="rId341"/>
    <p:sldId id="1020" r:id="rId342"/>
    <p:sldId id="643" r:id="rId343"/>
    <p:sldId id="642" r:id="rId344"/>
    <p:sldId id="847" r:id="rId345"/>
    <p:sldId id="848" r:id="rId346"/>
    <p:sldId id="640" r:id="rId347"/>
    <p:sldId id="641" r:id="rId348"/>
    <p:sldId id="648" r:id="rId349"/>
    <p:sldId id="649" r:id="rId350"/>
    <p:sldId id="650" r:id="rId351"/>
    <p:sldId id="651" r:id="rId352"/>
    <p:sldId id="652" r:id="rId353"/>
    <p:sldId id="653" r:id="rId354"/>
    <p:sldId id="386" r:id="rId355"/>
    <p:sldId id="654" r:id="rId356"/>
    <p:sldId id="655" r:id="rId357"/>
    <p:sldId id="656" r:id="rId358"/>
    <p:sldId id="397" r:id="rId359"/>
    <p:sldId id="657" r:id="rId360"/>
    <p:sldId id="658" r:id="rId361"/>
    <p:sldId id="659" r:id="rId362"/>
    <p:sldId id="1072" r:id="rId363"/>
    <p:sldId id="285" r:id="rId364"/>
    <p:sldId id="286" r:id="rId365"/>
    <p:sldId id="289" r:id="rId366"/>
    <p:sldId id="290" r:id="rId367"/>
    <p:sldId id="291" r:id="rId368"/>
    <p:sldId id="829" r:id="rId369"/>
    <p:sldId id="830" r:id="rId370"/>
    <p:sldId id="683" r:id="rId371"/>
    <p:sldId id="684" r:id="rId372"/>
    <p:sldId id="682" r:id="rId373"/>
    <p:sldId id="860" r:id="rId374"/>
    <p:sldId id="671" r:id="rId375"/>
    <p:sldId id="672" r:id="rId376"/>
    <p:sldId id="673" r:id="rId377"/>
    <p:sldId id="674" r:id="rId378"/>
    <p:sldId id="360" r:id="rId379"/>
    <p:sldId id="801" r:id="rId380"/>
    <p:sldId id="1148" r:id="rId381"/>
    <p:sldId id="1149" r:id="rId382"/>
    <p:sldId id="851" r:id="rId383"/>
    <p:sldId id="331" r:id="rId384"/>
    <p:sldId id="914" r:id="rId385"/>
    <p:sldId id="852" r:id="rId386"/>
    <p:sldId id="1155" r:id="rId387"/>
    <p:sldId id="1156" r:id="rId388"/>
    <p:sldId id="896" r:id="rId389"/>
    <p:sldId id="1159" r:id="rId390"/>
    <p:sldId id="686" r:id="rId391"/>
    <p:sldId id="685" r:id="rId392"/>
    <p:sldId id="957" r:id="rId393"/>
    <p:sldId id="302" r:id="rId394"/>
    <p:sldId id="303" r:id="rId395"/>
    <p:sldId id="304" r:id="rId396"/>
    <p:sldId id="1130" r:id="rId397"/>
    <p:sldId id="305" r:id="rId398"/>
    <p:sldId id="306" r:id="rId399"/>
    <p:sldId id="307" r:id="rId400"/>
    <p:sldId id="308" r:id="rId401"/>
    <p:sldId id="1131" r:id="rId402"/>
    <p:sldId id="310" r:id="rId403"/>
    <p:sldId id="1132" r:id="rId404"/>
    <p:sldId id="1133" r:id="rId405"/>
    <p:sldId id="313" r:id="rId406"/>
    <p:sldId id="1134" r:id="rId407"/>
    <p:sldId id="1135" r:id="rId408"/>
    <p:sldId id="1136" r:id="rId409"/>
    <p:sldId id="1137" r:id="rId410"/>
    <p:sldId id="1138" r:id="rId411"/>
    <p:sldId id="1139" r:id="rId412"/>
    <p:sldId id="1140" r:id="rId413"/>
    <p:sldId id="1078" r:id="rId414"/>
    <p:sldId id="1141" r:id="rId415"/>
    <p:sldId id="1142" r:id="rId416"/>
    <p:sldId id="1143" r:id="rId417"/>
    <p:sldId id="1144" r:id="rId418"/>
    <p:sldId id="1145" r:id="rId419"/>
    <p:sldId id="1146" r:id="rId420"/>
    <p:sldId id="1147" r:id="rId421"/>
    <p:sldId id="1061" r:id="rId422"/>
    <p:sldId id="1062" r:id="rId423"/>
    <p:sldId id="1063" r:id="rId424"/>
    <p:sldId id="1170" r:id="rId425"/>
    <p:sldId id="1064" r:id="rId426"/>
    <p:sldId id="1065" r:id="rId427"/>
    <p:sldId id="342" r:id="rId428"/>
    <p:sldId id="1067" r:id="rId429"/>
    <p:sldId id="1068" r:id="rId430"/>
    <p:sldId id="727" r:id="rId431"/>
    <p:sldId id="728" r:id="rId432"/>
    <p:sldId id="781" r:id="rId433"/>
    <p:sldId id="1007" r:id="rId434"/>
    <p:sldId id="730" r:id="rId435"/>
    <p:sldId id="1157" r:id="rId436"/>
    <p:sldId id="1158" r:id="rId437"/>
    <p:sldId id="775" r:id="rId438"/>
    <p:sldId id="734" r:id="rId439"/>
    <p:sldId id="735" r:id="rId440"/>
    <p:sldId id="738" r:id="rId441"/>
    <p:sldId id="774" r:id="rId442"/>
    <p:sldId id="737" r:id="rId443"/>
    <p:sldId id="740" r:id="rId444"/>
    <p:sldId id="968" r:id="rId445"/>
    <p:sldId id="969" r:id="rId446"/>
    <p:sldId id="1045" r:id="rId447"/>
    <p:sldId id="986" r:id="rId448"/>
    <p:sldId id="427" r:id="rId449"/>
    <p:sldId id="688" r:id="rId450"/>
    <p:sldId id="689" r:id="rId451"/>
    <p:sldId id="731" r:id="rId452"/>
    <p:sldId id="732" r:id="rId453"/>
    <p:sldId id="758" r:id="rId454"/>
    <p:sldId id="759" r:id="rId455"/>
    <p:sldId id="916" r:id="rId456"/>
    <p:sldId id="917" r:id="rId457"/>
    <p:sldId id="840" r:id="rId458"/>
    <p:sldId id="841" r:id="rId459"/>
    <p:sldId id="939" r:id="rId460"/>
    <p:sldId id="766" r:id="rId461"/>
    <p:sldId id="767" r:id="rId462"/>
    <p:sldId id="776" r:id="rId463"/>
    <p:sldId id="752" r:id="rId464"/>
    <p:sldId id="753" r:id="rId465"/>
    <p:sldId id="764" r:id="rId466"/>
    <p:sldId id="765" r:id="rId467"/>
    <p:sldId id="874" r:id="rId468"/>
    <p:sldId id="946" r:id="rId469"/>
    <p:sldId id="777" r:id="rId470"/>
    <p:sldId id="762" r:id="rId471"/>
    <p:sldId id="763" r:id="rId472"/>
    <p:sldId id="769" r:id="rId473"/>
    <p:sldId id="770" r:id="rId474"/>
    <p:sldId id="873" r:id="rId475"/>
    <p:sldId id="875" r:id="rId476"/>
    <p:sldId id="1069" r:id="rId477"/>
    <p:sldId id="943" r:id="rId478"/>
    <p:sldId id="755" r:id="rId479"/>
    <p:sldId id="754" r:id="rId480"/>
    <p:sldId id="760" r:id="rId481"/>
    <p:sldId id="952" r:id="rId482"/>
    <p:sldId id="768" r:id="rId483"/>
    <p:sldId id="761" r:id="rId484"/>
    <p:sldId id="861" r:id="rId485"/>
    <p:sldId id="862" r:id="rId486"/>
    <p:sldId id="756" r:id="rId487"/>
    <p:sldId id="771" r:id="rId488"/>
    <p:sldId id="876" r:id="rId489"/>
    <p:sldId id="877" r:id="rId490"/>
    <p:sldId id="778" r:id="rId491"/>
    <p:sldId id="779" r:id="rId492"/>
    <p:sldId id="834" r:id="rId493"/>
    <p:sldId id="780" r:id="rId494"/>
    <p:sldId id="833" r:id="rId495"/>
    <p:sldId id="783" r:id="rId496"/>
    <p:sldId id="880" r:id="rId497"/>
    <p:sldId id="881" r:id="rId498"/>
    <p:sldId id="879" r:id="rId499"/>
    <p:sldId id="866" r:id="rId500"/>
    <p:sldId id="878" r:id="rId501"/>
    <p:sldId id="867" r:id="rId502"/>
    <p:sldId id="868" r:id="rId503"/>
    <p:sldId id="870" r:id="rId504"/>
    <p:sldId id="871" r:id="rId505"/>
    <p:sldId id="869" r:id="rId506"/>
    <p:sldId id="1033" r:id="rId507"/>
    <p:sldId id="1021" r:id="rId508"/>
    <p:sldId id="1022" r:id="rId509"/>
    <p:sldId id="1023" r:id="rId510"/>
    <p:sldId id="1024" r:id="rId511"/>
    <p:sldId id="1025" r:id="rId512"/>
    <p:sldId id="1027" r:id="rId513"/>
    <p:sldId id="1028" r:id="rId514"/>
    <p:sldId id="1029" r:id="rId515"/>
    <p:sldId id="1030" r:id="rId516"/>
    <p:sldId id="1032" r:id="rId517"/>
    <p:sldId id="1031" r:id="rId518"/>
    <p:sldId id="885" r:id="rId519"/>
    <p:sldId id="1074" r:id="rId520"/>
    <p:sldId id="976" r:id="rId521"/>
    <p:sldId id="933" r:id="rId522"/>
    <p:sldId id="954" r:id="rId523"/>
    <p:sldId id="788" r:id="rId524"/>
    <p:sldId id="988" r:id="rId525"/>
    <p:sldId id="1026" r:id="rId526"/>
    <p:sldId id="1106" r:id="rId527"/>
    <p:sldId id="858" r:id="rId5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presProps" Target="pres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commentAuthors" Target="commentAuthor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notesMaster" Target="notesMasters/notesMaster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02714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2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400313" y="2567139"/>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400313" y="3112530"/>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912" y="2856396"/>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6215" y="4158325"/>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0155" y="4681717"/>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4250735440"/>
              </p:ext>
            </p:extLst>
          </p:nvPr>
        </p:nvGraphicFramePr>
        <p:xfrm>
          <a:off x="406800" y="34308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17986525"/>
              </p:ext>
            </p:extLst>
          </p:nvPr>
        </p:nvGraphicFramePr>
        <p:xfrm>
          <a:off x="6600056" y="3459791"/>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551384" y="1015271"/>
            <a:ext cx="11305255" cy="830997"/>
          </a:xfrm>
          <a:prstGeom prst="rect">
            <a:avLst/>
          </a:prstGeom>
          <a:solidFill>
            <a:schemeClr val="bg1"/>
          </a:solidFill>
        </p:spPr>
        <p:txBody>
          <a:bodyPr wrap="square">
            <a:spAutoFit/>
          </a:bodyPr>
          <a:lstStyle/>
          <a:p>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identifier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or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string quoting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or</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chemeClr val="tx1">
                    <a:lumMod val="50000"/>
                    <a:lumOff val="50000"/>
                  </a:schemeClr>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11852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26737"/>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Segoe UI Light" panose="020B0502040204020203" pitchFamily="34" charset="0"/>
                <a:ea typeface="Calibri" panose="020F0502020204030204" pitchFamily="34" charset="0"/>
                <a:cs typeface="Segoe UI Light" panose="020B0502040204020203" pitchFamily="34" charset="0"/>
              </a:rPr>
              <a:t>using JOINS</a:t>
            </a:r>
            <a:r>
              <a:rPr lang="en-IN" sz="2000" dirty="0">
                <a:latin typeface="Segoe UI Light" panose="020B0502040204020203" pitchFamily="34"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192000"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2183034" cy="369332"/>
          </a:xfrm>
          <a:prstGeom prst="rect">
            <a:avLst/>
          </a:prstGeom>
        </p:spPr>
        <p:txBody>
          <a:bodyPr wrap="non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539430"/>
          </a:xfrm>
          <a:prstGeom prst="rect">
            <a:avLst/>
          </a:prstGeom>
        </p:spPr>
        <p:txBody>
          <a:bodyPr wrap="square">
            <a:spAutoFit/>
          </a:bodyPr>
          <a:lstStyle/>
          <a:p>
            <a:r>
              <a:rPr lang="en-IN"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Liberation Mono"/>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mod(@cnt,2)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29586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479376" y="2518204"/>
            <a:ext cx="4454008" cy="3422168"/>
          </a:xfrm>
          <a:prstGeom prst="rect">
            <a:avLst/>
          </a:prstGeom>
        </p:spPr>
      </p:pic>
      <p:pic>
        <p:nvPicPr>
          <p:cNvPr id="14" name="Picture 13"/>
          <p:cNvPicPr>
            <a:picLocks noChangeAspect="1"/>
          </p:cNvPicPr>
          <p:nvPr/>
        </p:nvPicPr>
        <p:blipFill>
          <a:blip r:embed="rId3" cstate="print"/>
          <a:stretch>
            <a:fillRect/>
          </a:stretch>
        </p:blipFill>
        <p:spPr>
          <a:xfrm>
            <a:off x="5127576" y="2492896"/>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4"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5"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77264" cy="1015663"/>
          </a:xfrm>
          <a:prstGeom prst="rect">
            <a:avLst/>
          </a:prstGeom>
        </p:spPr>
        <p:txBody>
          <a:bodyPr wrap="square">
            <a:spAutoFit/>
          </a:bodyPr>
          <a:lstStyle/>
          <a:p>
            <a:r>
              <a:rPr lang="en-US" sz="2000" dirty="0"/>
              <a:t>An equijoin is a join with a join condition containing an equality operator. An equijoin returns only the rows that have equivalent values for the specified columns. An inner join is a join of two or more tables that returns only those rows (compared using a comparison operator) that satisfy the join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335360" y="2570483"/>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01722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474582" y="1529883"/>
            <a:ext cx="11017224"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474582" y="225790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053583" y="4816396"/>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98819"/>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3352" y="5336015"/>
            <a:ext cx="5388429" cy="646331"/>
          </a:xfrm>
          <a:prstGeom prst="rect">
            <a:avLst/>
          </a:prstGeom>
          <a:no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34109"/>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335360" y="1761531"/>
            <a:ext cx="11521280"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838201"/>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US" dirty="0">
                <a:solidFill>
                  <a:srgbClr val="000000"/>
                </a:solidFill>
                <a:latin typeface="Liberation Mono"/>
                <a:ea typeface="Times New Roman" panose="02020603050405020304" pitchFamily="18" charset="0"/>
              </a:rPr>
              <a:t>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employee</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ON</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e.id</a:t>
            </a:r>
            <a:r>
              <a:rPr lang="en-US" dirty="0">
                <a:solidFill>
                  <a:srgbClr val="0077AA"/>
                </a:solidFill>
                <a:latin typeface="Liberation Mono"/>
                <a:ea typeface="Times New Roman" panose="02020603050405020304" pitchFamily="18" charset="0"/>
              </a:rPr>
              <a:t> = </a:t>
            </a:r>
            <a:r>
              <a:rPr lang="en-US" dirty="0">
                <a:solidFill>
                  <a:srgbClr val="000000"/>
                </a:solidFill>
                <a:latin typeface="Liberation Mono"/>
                <a:ea typeface="Times New Roman" panose="02020603050405020304" pitchFamily="18" charset="0"/>
              </a:rPr>
              <a:t>o.employeeid</a:t>
            </a:r>
            <a:r>
              <a:rPr lang="en-US" dirty="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344760" y="2023647"/>
            <a:ext cx="11511880"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344760" y="30596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344760" y="4793682"/>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3791636"/>
            <a:ext cx="11511880" cy="400110"/>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407368"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407368" y="1761531"/>
            <a:ext cx="11377264"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407368" y="5085185"/>
            <a:ext cx="11377264"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335360" y="1923872"/>
            <a:ext cx="11377264"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148638" y="3298304"/>
            <a:ext cx="11894724"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PRIMARY</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187636" y="4005064"/>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PRIMARY</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006C86"/>
                </a:solidFill>
                <a:latin typeface="Arial" panose="020B0604020202020204" pitchFamily="34" charset="0"/>
                <a:cs typeface="Arial" panose="020B0604020202020204" pitchFamily="34" charset="0"/>
              </a:rPr>
              <a:t>NOT</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NULL</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FOREIGN</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KEY</a:t>
            </a:r>
            <a:r>
              <a:rPr lang="en-IN" dirty="0">
                <a:solidFill>
                  <a:srgbClr val="C0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TABLE</a:t>
            </a:r>
            <a:r>
              <a:rPr lang="en-US" dirty="0">
                <a:latin typeface="Arial" panose="020B0604020202020204" pitchFamily="34" charset="0"/>
                <a:cs typeface="Arial" panose="020B0604020202020204" pitchFamily="34" charset="0"/>
              </a:rPr>
              <a:t> person </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emailID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128</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TABLE</a:t>
            </a:r>
            <a:r>
              <a:rPr lang="en-US" dirty="0">
                <a:latin typeface="Arial" panose="020B0604020202020204" pitchFamily="34" charset="0"/>
                <a:cs typeface="Arial" panose="020B0604020202020204" pitchFamily="34" charset="0"/>
              </a:rPr>
              <a:t> passportDetails </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passportID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KEY</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passport_Number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255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person_ID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UNIQUE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KEY</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person_ID</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REFERENCES</a:t>
            </a:r>
            <a:r>
              <a:rPr lang="en-US" dirty="0">
                <a:latin typeface="Arial" panose="020B0604020202020204" pitchFamily="34" charset="0"/>
                <a:cs typeface="Arial" panose="020B0604020202020204" pitchFamily="34" charset="0"/>
              </a:rPr>
              <a:t> person</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147600" y="3297600"/>
            <a:ext cx="1207266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0077AA"/>
                </a:solidFill>
                <a:latin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0077AA"/>
                </a:solidFill>
                <a:latin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58088"/>
            <a:ext cx="5977225" cy="349991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invoice (  </a:t>
            </a:r>
          </a:p>
          <a:p>
            <a:r>
              <a:rPr lang="en-US" dirty="0">
                <a:latin typeface="Arial" panose="020B0604020202020204" pitchFamily="34" charset="0"/>
                <a:cs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customerID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invoiceDate </a:t>
            </a:r>
            <a:r>
              <a:rPr lang="en-US" dirty="0">
                <a:solidFill>
                  <a:srgbClr val="834689"/>
                </a:solidFill>
                <a:latin typeface="Arial" panose="020B0604020202020204" pitchFamily="34" charset="0"/>
                <a:cs typeface="Arial" panose="020B0604020202020204" pitchFamily="34" charset="0"/>
              </a:rPr>
              <a:t>DATE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invoiceAmount </a:t>
            </a:r>
            <a:r>
              <a:rPr lang="en-US" dirty="0">
                <a:solidFill>
                  <a:srgbClr val="834689"/>
                </a:solidFill>
                <a:latin typeface="Arial" panose="020B0604020202020204" pitchFamily="34" charset="0"/>
                <a:cs typeface="Arial" panose="020B0604020202020204" pitchFamily="34" charset="0"/>
              </a:rPr>
              <a:t>INT</a:t>
            </a:r>
          </a:p>
          <a:p>
            <a:r>
              <a:rPr lang="en-US" dirty="0">
                <a:latin typeface="Arial" panose="020B0604020202020204" pitchFamily="34" charset="0"/>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invoice_items (  </a:t>
            </a:r>
          </a:p>
          <a:p>
            <a:r>
              <a:rPr lang="en-US" dirty="0">
                <a:latin typeface="Arial" panose="020B0604020202020204" pitchFamily="34" charset="0"/>
                <a:cs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invoiceID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NULL</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itemNumber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itenName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(45),</a:t>
            </a:r>
          </a:p>
          <a:p>
            <a:r>
              <a:rPr lang="en-US" dirty="0">
                <a:latin typeface="Arial" panose="020B0604020202020204" pitchFamily="34" charset="0"/>
                <a:cs typeface="Arial" panose="020B0604020202020204" pitchFamily="34" charset="0"/>
              </a:rPr>
              <a:t>   itemQuantity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itemRate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FOREIGN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(invoiceID) </a:t>
            </a:r>
            <a:r>
              <a:rPr lang="en-US" dirty="0">
                <a:solidFill>
                  <a:srgbClr val="0077AA"/>
                </a:solidFill>
                <a:latin typeface="Arial" panose="020B0604020202020204" pitchFamily="34" charset="0"/>
                <a:cs typeface="Arial" panose="020B0604020202020204" pitchFamily="34" charset="0"/>
              </a:rPr>
              <a:t>REFERENCES</a:t>
            </a:r>
            <a:r>
              <a:rPr lang="en-US" dirty="0">
                <a:latin typeface="Arial" panose="020B0604020202020204" pitchFamily="34" charset="0"/>
                <a:cs typeface="Arial" panose="020B0604020202020204" pitchFamily="34" charset="0"/>
              </a:rPr>
              <a:t> invoice(ID)</a:t>
            </a:r>
          </a:p>
          <a:p>
            <a:r>
              <a:rPr lang="en-US" dirty="0">
                <a:latin typeface="Arial" panose="020B0604020202020204" pitchFamily="34" charset="0"/>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80962" y="2031826"/>
            <a:ext cx="12030075" cy="47815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0077AA"/>
                </a:solidFill>
                <a:latin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items_orders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316922"/>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27361</TotalTime>
  <Words>41981</Words>
  <Application>Microsoft Office PowerPoint</Application>
  <PresentationFormat>Widescreen</PresentationFormat>
  <Paragraphs>5047</Paragraphs>
  <Slides>527</Slides>
  <Notes>15</Notes>
  <HiddenSlides>145</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527</vt:i4>
      </vt:variant>
    </vt:vector>
  </HeadingPairs>
  <TitlesOfParts>
    <vt:vector size="561"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5623</cp:revision>
  <dcterms:created xsi:type="dcterms:W3CDTF">2015-10-09T06:09:34Z</dcterms:created>
  <dcterms:modified xsi:type="dcterms:W3CDTF">2020-07-01T17:26:39Z</dcterms:modified>
</cp:coreProperties>
</file>